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1" r:id="rId3"/>
    <p:sldId id="272" r:id="rId4"/>
    <p:sldId id="257" r:id="rId5"/>
    <p:sldId id="264" r:id="rId6"/>
    <p:sldId id="261" r:id="rId7"/>
    <p:sldId id="274" r:id="rId8"/>
    <p:sldId id="263" r:id="rId9"/>
    <p:sldId id="260" r:id="rId10"/>
    <p:sldId id="262" r:id="rId11"/>
    <p:sldId id="266" r:id="rId12"/>
    <p:sldId id="259" r:id="rId13"/>
    <p:sldId id="268" r:id="rId14"/>
    <p:sldId id="270" r:id="rId15"/>
    <p:sldId id="265" r:id="rId16"/>
    <p:sldId id="267" r:id="rId17"/>
    <p:sldId id="269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21" autoAdjust="0"/>
    <p:restoredTop sz="94609" autoAdjust="0"/>
  </p:normalViewPr>
  <p:slideViewPr>
    <p:cSldViewPr>
      <p:cViewPr varScale="1">
        <p:scale>
          <a:sx n="115" d="100"/>
          <a:sy n="115" d="100"/>
        </p:scale>
        <p:origin x="-21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DF84-5383-4659-80BB-9F1D47D297FC}" type="datetimeFigureOut">
              <a:rPr lang="de-DE" smtClean="0"/>
              <a:pPr/>
              <a:t>31.12.2016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11C7-79CC-4E25-AE12-A904FEA73C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DF84-5383-4659-80BB-9F1D47D297FC}" type="datetimeFigureOut">
              <a:rPr lang="de-DE" smtClean="0"/>
              <a:pPr/>
              <a:t>31.12.2016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11C7-79CC-4E25-AE12-A904FEA73C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DF84-5383-4659-80BB-9F1D47D297FC}" type="datetimeFigureOut">
              <a:rPr lang="de-DE" smtClean="0"/>
              <a:pPr/>
              <a:t>31.12.2016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11C7-79CC-4E25-AE12-A904FEA73C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DF84-5383-4659-80BB-9F1D47D297FC}" type="datetimeFigureOut">
              <a:rPr lang="de-DE" smtClean="0"/>
              <a:pPr/>
              <a:t>31.12.2016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11C7-79CC-4E25-AE12-A904FEA73C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052737"/>
            <a:ext cx="4968552" cy="3744416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539552" y="5013176"/>
            <a:ext cx="4968552" cy="36004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00FF"/>
                </a:solidFill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4"/>
          </p:nvPr>
        </p:nvSpPr>
        <p:spPr>
          <a:xfrm>
            <a:off x="5796136" y="1052736"/>
            <a:ext cx="2952328" cy="432048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5"/>
          </p:nvPr>
        </p:nvSpPr>
        <p:spPr>
          <a:xfrm>
            <a:off x="467544" y="5661248"/>
            <a:ext cx="5040560" cy="792088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DF84-5383-4659-80BB-9F1D47D297FC}" type="datetimeFigureOut">
              <a:rPr lang="de-DE" smtClean="0"/>
              <a:pPr/>
              <a:t>31.12.2016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11C7-79CC-4E25-AE12-A904FEA73C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DF84-5383-4659-80BB-9F1D47D297FC}" type="datetimeFigureOut">
              <a:rPr lang="de-DE" smtClean="0"/>
              <a:pPr/>
              <a:t>31.12.2016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11C7-79CC-4E25-AE12-A904FEA73C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DF84-5383-4659-80BB-9F1D47D297FC}" type="datetimeFigureOut">
              <a:rPr lang="de-DE" smtClean="0"/>
              <a:pPr/>
              <a:t>31.12.2016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11C7-79CC-4E25-AE12-A904FEA73C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DF84-5383-4659-80BB-9F1D47D297FC}" type="datetimeFigureOut">
              <a:rPr lang="de-DE" smtClean="0"/>
              <a:pPr/>
              <a:t>31.12.2016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11C7-79CC-4E25-AE12-A904FEA73C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DF84-5383-4659-80BB-9F1D47D297FC}" type="datetimeFigureOut">
              <a:rPr lang="de-DE" smtClean="0"/>
              <a:pPr/>
              <a:t>31.12.2016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11C7-79CC-4E25-AE12-A904FEA73C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DF84-5383-4659-80BB-9F1D47D297FC}" type="datetimeFigureOut">
              <a:rPr lang="de-DE" smtClean="0"/>
              <a:pPr/>
              <a:t>31.12.2016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11C7-79CC-4E25-AE12-A904FEA73C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DF84-5383-4659-80BB-9F1D47D297FC}" type="datetimeFigureOut">
              <a:rPr lang="de-DE" smtClean="0"/>
              <a:pPr/>
              <a:t>31.12.2016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11C7-79CC-4E25-AE12-A904FEA73C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4DF84-5383-4659-80BB-9F1D47D297FC}" type="datetimeFigureOut">
              <a:rPr lang="de-DE" smtClean="0"/>
              <a:pPr/>
              <a:t>31.12.2016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E11C7-79CC-4E25-AE12-A904FEA73C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Gethsemanequartett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smtClean="0"/>
              <a:t>http://</a:t>
            </a:r>
            <a:r>
              <a:rPr lang="de-DE" dirty="0" smtClean="0"/>
              <a:t>ev-gethsemane.ekhn.de/startseite/angebote/musik/gethsemanequartett.html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de-DE" dirty="0" smtClean="0"/>
              <a:t>Im </a:t>
            </a:r>
            <a:r>
              <a:rPr lang="de-DE" dirty="0" smtClean="0"/>
              <a:t>Gethsemane-Quartett </a:t>
            </a:r>
            <a:r>
              <a:rPr lang="de-DE" dirty="0" smtClean="0"/>
              <a:t>singen </a:t>
            </a:r>
            <a:r>
              <a:rPr lang="de-DE" dirty="0" smtClean="0"/>
              <a:t>Dorothea Porzig (Sopran), Bringfriede Porzig (Alt), Andreas Porzig (Tenor) und Dr. Wolfgang Moll (Bass). </a:t>
            </a:r>
            <a:endParaRPr lang="de-DE" dirty="0" smtClean="0"/>
          </a:p>
          <a:p>
            <a:r>
              <a:rPr lang="de-DE" dirty="0" smtClean="0"/>
              <a:t>Beim ZDF-Fernsehgottesdienst</a:t>
            </a:r>
            <a:r>
              <a:rPr lang="de-DE" dirty="0" smtClean="0"/>
              <a:t>, am 05. März 2017, wird mit Sabine Moll (Mezzosopran) das Quartett zu einem Quintett erweitert.</a:t>
            </a:r>
          </a:p>
          <a:p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de-DE" dirty="0" smtClean="0"/>
              <a:t>Datei:	Quartett.jpg</a:t>
            </a:r>
          </a:p>
          <a:p>
            <a:r>
              <a:rPr lang="de-DE" dirty="0" smtClean="0"/>
              <a:t>Foto:		Andreas Haller</a:t>
            </a:r>
          </a:p>
          <a:p>
            <a:endParaRPr lang="de-DE" dirty="0"/>
          </a:p>
        </p:txBody>
      </p:sp>
      <p:pic>
        <p:nvPicPr>
          <p:cNvPr id="3074" name="Picture 2" descr="C:\Users\Haller\Documents\Gethsemane\Fernsehgottesdienst\Fotos\Quartett\Quartet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086425"/>
            <a:ext cx="4968875" cy="3677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Theatergruppe „Kellergeister“</a:t>
            </a:r>
            <a:endParaRPr lang="de-DE" dirty="0"/>
          </a:p>
        </p:txBody>
      </p:sp>
      <p:pic>
        <p:nvPicPr>
          <p:cNvPr id="8194" name="Picture 2" descr="C:\Users\Haller\Documents\Gethsemane\Fernsehgottesdienst\Fotos\00_Abgabe\Kellergeister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052736"/>
            <a:ext cx="4968552" cy="3312368"/>
          </a:xfrm>
          <a:prstGeom prst="rect">
            <a:avLst/>
          </a:prstGeom>
          <a:noFill/>
        </p:spPr>
      </p:pic>
      <p:sp>
        <p:nvSpPr>
          <p:cNvPr id="9" name="Inhaltsplatzhalter 8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DE" dirty="0" smtClean="0"/>
              <a:t>http://www.kellergeister-frankfurt.de/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</a:pPr>
            <a:r>
              <a:rPr lang="de-DE" dirty="0" smtClean="0"/>
              <a:t>Seit 1991 führen die „Kellergeister“ Mundartstücke, Märchen und Komödien für Kinder und Erwachsene auf.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idx="15"/>
          </p:nvPr>
        </p:nvSpPr>
        <p:spPr/>
        <p:txBody>
          <a:bodyPr>
            <a:normAutofit/>
          </a:bodyPr>
          <a:lstStyle/>
          <a:p>
            <a:pPr>
              <a:tabLst>
                <a:tab pos="720000" algn="l"/>
              </a:tabLst>
            </a:pPr>
            <a:r>
              <a:rPr lang="de-DE" dirty="0" smtClean="0"/>
              <a:t>Datei:	Kellergeister.jpeg</a:t>
            </a:r>
          </a:p>
          <a:p>
            <a:pPr>
              <a:tabLst>
                <a:tab pos="720000" algn="l"/>
              </a:tabLst>
            </a:pPr>
            <a:r>
              <a:rPr lang="de-DE" dirty="0" smtClean="0"/>
              <a:t>Foto: 	Florian Franke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Offenes Singen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smtClean="0"/>
              <a:t>http://ev-gethsemane.ekhn.de/startseite/angebote/musik/offenes-singen.html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>
              <a:spcBef>
                <a:spcPts val="0"/>
              </a:spcBef>
            </a:pPr>
            <a:r>
              <a:rPr lang="de-DE" dirty="0" smtClean="0"/>
              <a:t>regelmäßig in der Gethsemanegemeinde – </a:t>
            </a:r>
          </a:p>
          <a:p>
            <a:pPr marL="0">
              <a:spcBef>
                <a:spcPts val="0"/>
              </a:spcBef>
            </a:pPr>
            <a:endParaRPr lang="de-DE" dirty="0" smtClean="0"/>
          </a:p>
          <a:p>
            <a:pPr marL="0">
              <a:spcBef>
                <a:spcPts val="0"/>
              </a:spcBef>
            </a:pPr>
            <a:r>
              <a:rPr lang="de-DE" dirty="0" smtClean="0"/>
              <a:t>ein Angebot der Erwachsenen-</a:t>
            </a:r>
            <a:r>
              <a:rPr lang="de-DE" dirty="0" err="1" smtClean="0"/>
              <a:t>bildung</a:t>
            </a:r>
            <a:r>
              <a:rPr lang="de-DE" dirty="0" smtClean="0"/>
              <a:t> und Seniorenarbeit im </a:t>
            </a:r>
            <a:r>
              <a:rPr lang="de-DE" dirty="0" err="1" smtClean="0"/>
              <a:t>Planungsbezik</a:t>
            </a:r>
            <a:r>
              <a:rPr lang="de-DE" dirty="0" smtClean="0"/>
              <a:t> Gethsemane, St. </a:t>
            </a:r>
            <a:r>
              <a:rPr lang="de-DE" dirty="0" err="1" smtClean="0"/>
              <a:t>Katharinen</a:t>
            </a:r>
            <a:r>
              <a:rPr lang="de-DE" dirty="0" smtClean="0"/>
              <a:t> und St. Peters</a:t>
            </a:r>
          </a:p>
          <a:p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idx="15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Datei:	Offenes Singen.jpg</a:t>
            </a:r>
          </a:p>
          <a:p>
            <a:r>
              <a:rPr lang="de-DE" dirty="0" smtClean="0"/>
              <a:t>Foto:		Claudia Schwarz</a:t>
            </a:r>
            <a:endParaRPr lang="de-DE" dirty="0"/>
          </a:p>
        </p:txBody>
      </p:sp>
      <p:pic>
        <p:nvPicPr>
          <p:cNvPr id="12291" name="Picture 3" descr="C:\Users\Haller\Documents\Gethsemane\Fernsehgottesdienst\Fotos\00_Abgabe\Offenes Sing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068943"/>
            <a:ext cx="4968875" cy="3712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Handarbeitskreis</a:t>
            </a:r>
            <a:endParaRPr lang="de-DE" dirty="0"/>
          </a:p>
        </p:txBody>
      </p:sp>
      <p:pic>
        <p:nvPicPr>
          <p:cNvPr id="5122" name="Picture 2" descr="C:\Users\Haller\Documents\Gethsemane\Fernsehgottesdienst\Fotos\00_Abgabe\Handarbeitskreis Pupp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052736"/>
            <a:ext cx="4510446" cy="3744912"/>
          </a:xfrm>
          <a:prstGeom prst="rect">
            <a:avLst/>
          </a:prstGeom>
          <a:noFill/>
        </p:spPr>
      </p:pic>
      <p:sp>
        <p:nvSpPr>
          <p:cNvPr id="5" name="Inhaltsplatzhalter 4"/>
          <p:cNvSpPr>
            <a:spLocks noGrp="1"/>
          </p:cNvSpPr>
          <p:nvPr>
            <p:ph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smtClean="0"/>
              <a:t>http://ev-gethsemane.ekhn.de/startseite/angebote/gruppen/handarbeitskreis.html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</a:pPr>
            <a:r>
              <a:rPr lang="de-DE" dirty="0" smtClean="0"/>
              <a:t>Seit 1985 trifft sich der Handarbeitskreis wöchentlich und verkauft  Selbstgemachtes zu Gunsten von Hilfsprojekten.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idx="15"/>
          </p:nvPr>
        </p:nvSpPr>
        <p:spPr/>
        <p:txBody>
          <a:bodyPr>
            <a:normAutofit/>
          </a:bodyPr>
          <a:lstStyle/>
          <a:p>
            <a:pPr>
              <a:tabLst>
                <a:tab pos="720000" algn="l"/>
              </a:tabLst>
            </a:pPr>
            <a:r>
              <a:rPr lang="de-DE" dirty="0" smtClean="0"/>
              <a:t>Datei:	Handarbeitskreis.jpg</a:t>
            </a:r>
          </a:p>
          <a:p>
            <a:pPr>
              <a:tabLst>
                <a:tab pos="720000" algn="l"/>
              </a:tabLst>
            </a:pPr>
            <a:r>
              <a:rPr lang="de-DE" dirty="0" smtClean="0"/>
              <a:t>Foto: 	Elke Giersbach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Seniorenclub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smtClean="0"/>
              <a:t>http://ev-gethsemane.ekhn.de/startseite/angebote/gruppen/seniorenclub.html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</a:pPr>
            <a:r>
              <a:rPr lang="de-DE" dirty="0" smtClean="0"/>
              <a:t>Der Seniorenclub hat jede Woche ein anderes Thema.</a:t>
            </a:r>
          </a:p>
          <a:p>
            <a:pPr marL="0" indent="0">
              <a:spcBef>
                <a:spcPts val="0"/>
              </a:spcBef>
            </a:pPr>
            <a:r>
              <a:rPr lang="de-DE" dirty="0" smtClean="0"/>
              <a:t>Dazu gibt es Kaffee, Tee und Gebäck. </a:t>
            </a:r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idx="15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Datei:	Seniorenclub.jpg</a:t>
            </a:r>
          </a:p>
          <a:p>
            <a:r>
              <a:rPr lang="de-DE" dirty="0" smtClean="0"/>
              <a:t>Foto:		Claudia Schwarz</a:t>
            </a:r>
            <a:endParaRPr lang="de-DE" dirty="0"/>
          </a:p>
        </p:txBody>
      </p:sp>
      <p:pic>
        <p:nvPicPr>
          <p:cNvPr id="14338" name="Picture 2" descr="C:\Users\Haller\Documents\Gethsemane\Fernsehgottesdienst\Fotos\00_Abgabe\Seniorenclu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4968875" cy="3312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Ambulante Hilfe im Stadtteil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de-DE" sz="16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de-DE" b="1" dirty="0" smtClean="0"/>
              <a:t>„Unsere“ beiden </a:t>
            </a:r>
            <a:r>
              <a:rPr lang="de-DE" b="1" dirty="0" smtClean="0"/>
              <a:t>Diakonischen </a:t>
            </a:r>
            <a:r>
              <a:rPr lang="de-DE" b="1" dirty="0" smtClean="0"/>
              <a:t>HelferInnen unterstützen während ihres FSJ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de-DE" b="1" dirty="0" smtClean="0"/>
              <a:t>ältere Menschen bei der Bewältigung ihres Alltags. </a:t>
            </a:r>
            <a:endParaRPr lang="de-DE" b="1" dirty="0"/>
          </a:p>
        </p:txBody>
      </p:sp>
      <p:sp>
        <p:nvSpPr>
          <p:cNvPr id="10" name="Inhaltsplatzhalter 9"/>
          <p:cNvSpPr>
            <a:spLocks noGrp="1"/>
          </p:cNvSpPr>
          <p:nvPr>
            <p:ph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smtClean="0"/>
              <a:t>http://ev-gethsemane.ekhn.de/startseite/angebote/unterstuetzung-im-alltag/ambulante-hilfe-im-stadtteil.html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>
              <a:spcBef>
                <a:spcPts val="0"/>
              </a:spcBef>
            </a:pPr>
            <a:r>
              <a:rPr lang="de-DE" dirty="0" smtClean="0"/>
              <a:t>ein </a:t>
            </a:r>
            <a:r>
              <a:rPr lang="de-DE" dirty="0" smtClean="0"/>
              <a:t>Angebot der Erwachsenen-</a:t>
            </a:r>
            <a:r>
              <a:rPr lang="de-DE" dirty="0" err="1" smtClean="0"/>
              <a:t>bildung</a:t>
            </a:r>
            <a:r>
              <a:rPr lang="de-DE" dirty="0" smtClean="0"/>
              <a:t> und Seniorenarbeit im </a:t>
            </a:r>
            <a:r>
              <a:rPr lang="de-DE" dirty="0" err="1" smtClean="0"/>
              <a:t>Planungsbezik</a:t>
            </a:r>
            <a:r>
              <a:rPr lang="de-DE" dirty="0" smtClean="0"/>
              <a:t> Gethsemane, St. </a:t>
            </a:r>
            <a:r>
              <a:rPr lang="de-DE" dirty="0" err="1" smtClean="0"/>
              <a:t>Katharinen</a:t>
            </a:r>
            <a:r>
              <a:rPr lang="de-DE" dirty="0" smtClean="0"/>
              <a:t> und St. Peters</a:t>
            </a:r>
          </a:p>
          <a:p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idx="15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Datei:	FSJ.JPG</a:t>
            </a:r>
          </a:p>
          <a:p>
            <a:r>
              <a:rPr lang="de-DE" dirty="0" smtClean="0"/>
              <a:t>Grafik:	Katja Krings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Miteinander – Gesprächskreis Demenz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smtClean="0"/>
              <a:t>http://ev-gethsemane.ekhn.de/startseite/angebote/unterstuetzung-im-alltag/miteinander-gespraechskreis-demenz.html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>
              <a:spcBef>
                <a:spcPts val="0"/>
              </a:spcBef>
            </a:pPr>
            <a:r>
              <a:rPr lang="de-DE" dirty="0" smtClean="0"/>
              <a:t>regelmäßig in der Gethsemanegemeinde – </a:t>
            </a:r>
          </a:p>
          <a:p>
            <a:pPr marL="0">
              <a:spcBef>
                <a:spcPts val="0"/>
              </a:spcBef>
            </a:pPr>
            <a:endParaRPr lang="de-DE" dirty="0" smtClean="0"/>
          </a:p>
          <a:p>
            <a:pPr marL="0">
              <a:spcBef>
                <a:spcPts val="0"/>
              </a:spcBef>
            </a:pPr>
            <a:r>
              <a:rPr lang="de-DE" dirty="0" smtClean="0"/>
              <a:t>ein Angebot der Erwachsenen-</a:t>
            </a:r>
            <a:r>
              <a:rPr lang="de-DE" dirty="0" err="1" smtClean="0"/>
              <a:t>bildung</a:t>
            </a:r>
            <a:r>
              <a:rPr lang="de-DE" dirty="0" smtClean="0"/>
              <a:t> und Seniorenarbeit im </a:t>
            </a:r>
            <a:r>
              <a:rPr lang="de-DE" dirty="0" err="1" smtClean="0"/>
              <a:t>Planungsbezik</a:t>
            </a:r>
            <a:r>
              <a:rPr lang="de-DE" dirty="0" smtClean="0"/>
              <a:t> Gethsemane, St. </a:t>
            </a:r>
            <a:r>
              <a:rPr lang="de-DE" dirty="0" err="1" smtClean="0"/>
              <a:t>Katharinen</a:t>
            </a:r>
            <a:r>
              <a:rPr lang="de-DE" dirty="0" smtClean="0"/>
              <a:t> und St. Peters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idx="15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Datei: 	miteinander.JPG</a:t>
            </a:r>
          </a:p>
          <a:p>
            <a:r>
              <a:rPr lang="de-DE" dirty="0" smtClean="0"/>
              <a:t>Grafik: 	Katja Krings</a:t>
            </a:r>
            <a:endParaRPr lang="de-DE" dirty="0"/>
          </a:p>
        </p:txBody>
      </p:sp>
      <p:pic>
        <p:nvPicPr>
          <p:cNvPr id="11266" name="Picture 2" descr="C:\Users\Haller\Documents\Gethsemane\Fernsehgottesdienst\Fotos\00_Abgabe\miteinand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70422"/>
            <a:ext cx="4968875" cy="3509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539552" y="1052736"/>
            <a:ext cx="4968552" cy="37444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Projektgemeinde Frankfurt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DE" dirty="0" smtClean="0"/>
              <a:t>http://www.projektgemeinde-frankfurt.de/</a:t>
            </a:r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idx="15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Datei:	projektgemeinde logo kombi.jpg</a:t>
            </a:r>
          </a:p>
          <a:p>
            <a:r>
              <a:rPr lang="de-DE" dirty="0" smtClean="0"/>
              <a:t>Grafik:	Projektgemeinde</a:t>
            </a:r>
            <a:endParaRPr lang="de-DE" dirty="0"/>
          </a:p>
        </p:txBody>
      </p:sp>
      <p:pic>
        <p:nvPicPr>
          <p:cNvPr id="13314" name="Picture 2" descr="C:\Users\Haller\Documents\Gethsemane\Fernsehgottesdienst\Fotos\00_Abgabe\projektgemeinde logo kombi - Kop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-7154"/>
          <a:stretch>
            <a:fillRect/>
          </a:stretch>
        </p:blipFill>
        <p:spPr bwMode="auto">
          <a:xfrm>
            <a:off x="755576" y="1628800"/>
            <a:ext cx="4477421" cy="1800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38100" dir="2700000" algn="tl" rotWithShape="0">
              <a:prstClr val="black"/>
            </a:outerShdw>
          </a:effectLst>
        </p:spPr>
      </p:pic>
      <p:sp>
        <p:nvSpPr>
          <p:cNvPr id="15" name="Inhaltsplatzhalter 10"/>
          <p:cNvSpPr>
            <a:spLocks noGrp="1"/>
          </p:cNvSpPr>
          <p:nvPr>
            <p:ph idx="14"/>
          </p:nvPr>
        </p:nvSpPr>
        <p:spPr>
          <a:xfrm>
            <a:off x="5796136" y="1052736"/>
            <a:ext cx="2952328" cy="432048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 smtClean="0"/>
              <a:t>Die Projektgemeinde</a:t>
            </a:r>
          </a:p>
          <a:p>
            <a:pPr>
              <a:spcBef>
                <a:spcPts val="0"/>
              </a:spcBef>
            </a:pPr>
            <a:r>
              <a:rPr lang="de-DE" dirty="0" smtClean="0"/>
              <a:t>nicht nur für Lesben und Schwule </a:t>
            </a:r>
          </a:p>
          <a:p>
            <a:pPr marL="0" indent="0">
              <a:spcBef>
                <a:spcPts val="0"/>
              </a:spcBef>
            </a:pPr>
            <a:r>
              <a:rPr lang="de-DE" dirty="0" smtClean="0"/>
              <a:t>feiert zweimal im Monat Gottesdienst in der Gethsemanekirche.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ShoutOutLoud</a:t>
            </a:r>
            <a:r>
              <a:rPr lang="de-DE" dirty="0"/>
              <a:t> </a:t>
            </a:r>
            <a:r>
              <a:rPr lang="de-DE" dirty="0" smtClean="0"/>
              <a:t>- Integration geht durch den Magen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DE" dirty="0" smtClean="0"/>
              <a:t>http://shoutoutloud.eu/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</a:pPr>
            <a:r>
              <a:rPr lang="de-DE" dirty="0" smtClean="0"/>
              <a:t>Im Foyer der Gethsemanegemeinde lädt </a:t>
            </a:r>
            <a:r>
              <a:rPr lang="de-DE" dirty="0" err="1" smtClean="0"/>
              <a:t>ShoutOutLoud</a:t>
            </a:r>
            <a:r>
              <a:rPr lang="de-DE" dirty="0" smtClean="0"/>
              <a:t> e.V. einmal im Monat Flüchtlinge, Migranten und jeden, der Lust hat, ein, gemeinsam zu kochen.</a:t>
            </a:r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idx="15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Datei:	SOL.JPG</a:t>
            </a:r>
          </a:p>
          <a:p>
            <a:r>
              <a:rPr lang="de-DE" dirty="0" smtClean="0"/>
              <a:t>Foto / Grafik: 	</a:t>
            </a:r>
            <a:r>
              <a:rPr lang="de-DE" dirty="0" err="1" smtClean="0"/>
              <a:t>ShoutOutLoud</a:t>
            </a:r>
            <a:r>
              <a:rPr lang="de-DE" dirty="0" smtClean="0"/>
              <a:t> e.V.</a:t>
            </a:r>
            <a:endParaRPr lang="de-DE" dirty="0"/>
          </a:p>
        </p:txBody>
      </p:sp>
      <p:pic>
        <p:nvPicPr>
          <p:cNvPr id="15362" name="Picture 2" descr="C:\Users\Haller\Documents\Gethsemane\Fernsehgottesdienst\Fotos\00_Abgabe\SO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4968875" cy="3648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Chor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smtClean="0"/>
              <a:t>http://ev-gethsemane.ekhn.de/startseite/angebote/musik/chor.html</a:t>
            </a:r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idx="15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Datei:	</a:t>
            </a:r>
            <a:r>
              <a:rPr lang="de-DE" dirty="0" smtClean="0"/>
              <a:t>Chor2.JPG</a:t>
            </a:r>
            <a:endParaRPr lang="de-DE" dirty="0" smtClean="0"/>
          </a:p>
          <a:p>
            <a:r>
              <a:rPr lang="de-DE" dirty="0" smtClean="0"/>
              <a:t>Foto:</a:t>
            </a:r>
            <a:r>
              <a:rPr lang="de-DE" dirty="0" smtClean="0"/>
              <a:t>	</a:t>
            </a:r>
            <a:r>
              <a:rPr lang="de-DE" dirty="0" smtClean="0"/>
              <a:t>	Andreas Haller</a:t>
            </a:r>
            <a:endParaRPr lang="de-DE" dirty="0"/>
          </a:p>
        </p:txBody>
      </p:sp>
      <p:sp>
        <p:nvSpPr>
          <p:cNvPr id="13" name="Inhaltsplatzhalter 12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de-DE" dirty="0" smtClean="0"/>
              <a:t>Der Chor der Gethsemane-Gemeinde besteht im Moment aus 9 Sängerinnen und 3 Sängern. Er trifft sich wöchentlich zur Probe und singt in Gottesdiensten mit musikalischem Schwerpunkt. Jährlich im Sommer und am 3. Advent gestalten der Chor und das Flötenensemble je ein Konzert.</a:t>
            </a:r>
          </a:p>
          <a:p>
            <a:endParaRPr lang="de-DE" dirty="0"/>
          </a:p>
        </p:txBody>
      </p:sp>
      <p:pic>
        <p:nvPicPr>
          <p:cNvPr id="1026" name="Picture 2" descr="C:\Users\Haller\Documents\Gethsemane\Fernsehgottesdienst\Fotos\00_Abgabe\Chor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75679"/>
            <a:ext cx="4968875" cy="3498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Flötenensemble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smtClean="0"/>
              <a:t>http://ev-gethsemane.ekhn.de/startseite/angebote/musik/floetenensemble.html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>
              <a:spcBef>
                <a:spcPts val="0"/>
              </a:spcBef>
            </a:pPr>
            <a:r>
              <a:rPr lang="de-DE" dirty="0" smtClean="0"/>
              <a:t>Im </a:t>
            </a:r>
            <a:r>
              <a:rPr lang="de-DE" b="1" dirty="0" smtClean="0"/>
              <a:t>Flötenensemble</a:t>
            </a:r>
            <a:r>
              <a:rPr lang="de-DE" dirty="0" smtClean="0"/>
              <a:t> musizieren eine Sopran-, zwei Alt, eine Tenor- und zwei Bass-</a:t>
            </a:r>
            <a:r>
              <a:rPr lang="de-DE" dirty="0" err="1" smtClean="0"/>
              <a:t>blockflötenspieler</a:t>
            </a:r>
            <a:r>
              <a:rPr lang="de-DE" dirty="0" smtClean="0"/>
              <a:t>(innen) einmal wöchentlich miteinander. </a:t>
            </a:r>
            <a:r>
              <a:rPr lang="de-DE" dirty="0" smtClean="0"/>
              <a:t>Es werden hier Gottesdienste </a:t>
            </a:r>
            <a:r>
              <a:rPr lang="de-DE" dirty="0" smtClean="0"/>
              <a:t>und Konzerte vorbereitet.</a:t>
            </a:r>
          </a:p>
          <a:p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de-DE" dirty="0" smtClean="0"/>
              <a:t>Datei:	</a:t>
            </a:r>
            <a:r>
              <a:rPr lang="de-DE" dirty="0" smtClean="0"/>
              <a:t>Flötenkoffer2.JPG</a:t>
            </a:r>
            <a:endParaRPr lang="de-DE" dirty="0" smtClean="0"/>
          </a:p>
          <a:p>
            <a:r>
              <a:rPr lang="de-DE" dirty="0" smtClean="0"/>
              <a:t>Foto:		Andreas Haller</a:t>
            </a:r>
          </a:p>
          <a:p>
            <a:endParaRPr lang="de-DE" dirty="0"/>
          </a:p>
        </p:txBody>
      </p:sp>
      <p:pic>
        <p:nvPicPr>
          <p:cNvPr id="2051" name="Picture 3" descr="C:\Users\Haller\Documents\Gethsemane\Fernsehgottesdienst\Fotos\Flöten\Flötenkoffer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054137"/>
            <a:ext cx="4968875" cy="3741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Gitarrenkreis</a:t>
            </a:r>
            <a:endParaRPr lang="de-DE" dirty="0"/>
          </a:p>
        </p:txBody>
      </p:sp>
      <p:pic>
        <p:nvPicPr>
          <p:cNvPr id="4098" name="Picture 2" descr="C:\Users\Haller\Documents\Gethsemane\Fernsehgottesdienst\Fotos\00_Abgabe\Gitarrenkre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052736"/>
            <a:ext cx="5040312" cy="3363601"/>
          </a:xfrm>
          <a:prstGeom prst="rect">
            <a:avLst/>
          </a:prstGeom>
          <a:noFill/>
        </p:spPr>
      </p:pic>
      <p:sp>
        <p:nvSpPr>
          <p:cNvPr id="5" name="Inhaltsplatzhalter 4"/>
          <p:cNvSpPr>
            <a:spLocks noGrp="1"/>
          </p:cNvSpPr>
          <p:nvPr>
            <p:ph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smtClean="0"/>
              <a:t>http://ev-gethsemane.ekhn.de/startseite/angebote/musik/gitarrenkreis.html</a:t>
            </a:r>
          </a:p>
          <a:p>
            <a:endParaRPr lang="de-DE" dirty="0" smtClean="0"/>
          </a:p>
        </p:txBody>
      </p:sp>
      <p:sp>
        <p:nvSpPr>
          <p:cNvPr id="9" name="Inhaltsplatzhalter 8"/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de-DE" dirty="0" smtClean="0"/>
              <a:t>Der Gitarrenkreis spielt nicht nur (aber auch) Gitarre - und probt nicht nur (aber auch) für den Familiengottesdienst.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>
              <a:tabLst>
                <a:tab pos="720000" algn="l"/>
              </a:tabLst>
            </a:pPr>
            <a:r>
              <a:rPr lang="de-DE" dirty="0" smtClean="0"/>
              <a:t>Datei:	Gitarrenkreis.jpg</a:t>
            </a:r>
          </a:p>
          <a:p>
            <a:pPr>
              <a:tabLst>
                <a:tab pos="720000" algn="l"/>
              </a:tabLst>
            </a:pPr>
            <a:r>
              <a:rPr lang="de-DE" dirty="0" smtClean="0"/>
              <a:t>Foto: 	Andreas Haller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Kindergarten der Gethsemanegemeinde</a:t>
            </a:r>
            <a:endParaRPr lang="de-DE" dirty="0"/>
          </a:p>
        </p:txBody>
      </p:sp>
      <p:pic>
        <p:nvPicPr>
          <p:cNvPr id="9218" name="Picture 2" descr="C:\Users\Haller\Documents\Gethsemane\Fernsehgottesdienst\Fotos\00_Abgabe\Kindergarten Aaliyale 5Jah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052736"/>
            <a:ext cx="5040312" cy="3564292"/>
          </a:xfrm>
          <a:prstGeom prst="rect">
            <a:avLst/>
          </a:prstGeom>
          <a:noFill/>
        </p:spPr>
      </p:pic>
      <p:sp>
        <p:nvSpPr>
          <p:cNvPr id="13" name="Inhaltsplatzhalter 12"/>
          <p:cNvSpPr>
            <a:spLocks noGrp="1"/>
          </p:cNvSpPr>
          <p:nvPr>
            <p:ph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 smtClean="0"/>
              <a:t>http://ev-gethsemane.ekhn.de/startseite/kita/kindergarten.html</a:t>
            </a:r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</a:pPr>
            <a:r>
              <a:rPr lang="de-DE" dirty="0"/>
              <a:t>53 Kinder aus 20 Nationen, </a:t>
            </a:r>
            <a:r>
              <a:rPr lang="de-DE" dirty="0" smtClean="0"/>
              <a:t>mit verschiedenen </a:t>
            </a:r>
            <a:r>
              <a:rPr lang="de-DE" dirty="0"/>
              <a:t>Religionen oder auch ohne religiöse Erfahrung leben bei </a:t>
            </a:r>
            <a:r>
              <a:rPr lang="de-DE" dirty="0" smtClean="0"/>
              <a:t>uns kirchennah </a:t>
            </a:r>
            <a:r>
              <a:rPr lang="de-DE" dirty="0"/>
              <a:t>ihren Alltag. </a:t>
            </a:r>
            <a:endParaRPr lang="de-DE" dirty="0" smtClean="0"/>
          </a:p>
          <a:p>
            <a:pPr marL="0" indent="0">
              <a:spcBef>
                <a:spcPts val="0"/>
              </a:spcBef>
            </a:pPr>
            <a:r>
              <a:rPr lang="de-DE" dirty="0" smtClean="0"/>
              <a:t>Sie </a:t>
            </a:r>
            <a:r>
              <a:rPr lang="de-DE" dirty="0"/>
              <a:t>lernen so </a:t>
            </a:r>
            <a:r>
              <a:rPr lang="de-DE" dirty="0" smtClean="0"/>
              <a:t>ganz selbst-verständlich </a:t>
            </a:r>
            <a:r>
              <a:rPr lang="de-DE" dirty="0"/>
              <a:t>evangelische Kirche kennen und entscheiden selbst,</a:t>
            </a:r>
          </a:p>
          <a:p>
            <a:pPr marL="0" indent="0">
              <a:spcBef>
                <a:spcPts val="0"/>
              </a:spcBef>
            </a:pPr>
            <a:r>
              <a:rPr lang="de-DE" dirty="0"/>
              <a:t>wie nah sie kommen.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de-DE" dirty="0" smtClean="0"/>
              <a:t>Datei: 	Kindergarten </a:t>
            </a:r>
            <a:r>
              <a:rPr lang="de-DE" dirty="0" err="1" smtClean="0"/>
              <a:t>Aaliyale</a:t>
            </a:r>
            <a:r>
              <a:rPr lang="de-DE" dirty="0" smtClean="0"/>
              <a:t> 5Jahre.jpg</a:t>
            </a:r>
          </a:p>
          <a:p>
            <a:r>
              <a:rPr lang="de-DE" dirty="0" smtClean="0"/>
              <a:t>Zeichnung:	</a:t>
            </a:r>
            <a:r>
              <a:rPr lang="de-DE" dirty="0" err="1" smtClean="0"/>
              <a:t>Aaliyale</a:t>
            </a:r>
            <a:r>
              <a:rPr lang="de-DE" dirty="0" smtClean="0"/>
              <a:t>, 5 Jahre	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Hort der Gethsemanegemeinde</a:t>
            </a:r>
            <a:endParaRPr lang="de-DE" dirty="0"/>
          </a:p>
        </p:txBody>
      </p:sp>
      <p:pic>
        <p:nvPicPr>
          <p:cNvPr id="7171" name="Picture 3" descr="C:\Users\Haller\Documents\Gethsemane\Fernsehgottesdienst\Fotos\00_Abgabe\Hor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052737"/>
            <a:ext cx="4968552" cy="3617106"/>
          </a:xfrm>
          <a:prstGeom prst="rect">
            <a:avLst/>
          </a:prstGeom>
          <a:noFill/>
        </p:spPr>
      </p:pic>
      <p:sp>
        <p:nvSpPr>
          <p:cNvPr id="13" name="Inhaltsplatzhalter 1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DE" dirty="0" smtClean="0"/>
              <a:t>http://ev-gethsemane.ekhn.de/startseite/kita/hort.html</a:t>
            </a:r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</a:pPr>
            <a:r>
              <a:rPr lang="de-DE" dirty="0" smtClean="0"/>
              <a:t>29 Grundschulkinder </a:t>
            </a:r>
            <a:r>
              <a:rPr lang="de-DE" dirty="0"/>
              <a:t>im </a:t>
            </a:r>
            <a:r>
              <a:rPr lang="de-DE" dirty="0" smtClean="0"/>
              <a:t>Alter von </a:t>
            </a:r>
            <a:r>
              <a:rPr lang="de-DE" dirty="0"/>
              <a:t>6-10 </a:t>
            </a:r>
            <a:r>
              <a:rPr lang="de-DE" dirty="0" smtClean="0"/>
              <a:t>Jahren mit verschiedenen Religionen oder auch ohne religiöse Erfahrung leben bei uns kirchennah ihren Alltag. </a:t>
            </a:r>
          </a:p>
          <a:p>
            <a:pPr marL="0" indent="0">
              <a:spcBef>
                <a:spcPts val="0"/>
              </a:spcBef>
            </a:pPr>
            <a:r>
              <a:rPr lang="de-DE" dirty="0" smtClean="0"/>
              <a:t>Sie lernen so ganz selbst-verständlich evangelische Kirche kennen und entscheiden selbst,</a:t>
            </a:r>
          </a:p>
          <a:p>
            <a:pPr marL="0" indent="0">
              <a:spcBef>
                <a:spcPts val="0"/>
              </a:spcBef>
            </a:pPr>
            <a:r>
              <a:rPr lang="de-DE" dirty="0" smtClean="0"/>
              <a:t>wie nah sie kommen.</a:t>
            </a:r>
          </a:p>
          <a:p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>
              <a:tabLst>
                <a:tab pos="720000" algn="l"/>
              </a:tabLst>
            </a:pPr>
            <a:r>
              <a:rPr lang="de-DE" dirty="0" smtClean="0"/>
              <a:t>Datei:	Hort.jpg</a:t>
            </a:r>
          </a:p>
          <a:p>
            <a:pPr>
              <a:tabLst>
                <a:tab pos="720000" algn="l"/>
              </a:tabLst>
            </a:pPr>
            <a:r>
              <a:rPr lang="de-DE" dirty="0" smtClean="0"/>
              <a:t>Foto: 	Hort der Gethsemanegemeinde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Kindertreff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 smtClean="0"/>
              <a:t>http://ev-gethsemane.ekhn.de/startseite/angebote/gruppen/kinder-und-jugend.html</a:t>
            </a:r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de-DE" dirty="0" smtClean="0"/>
              <a:t>Wir laden alle Kinder zwischen 6 und 12 Jahren ein, unseren monatlichen Samstags-Treff für Kinder zu besuchen.</a:t>
            </a:r>
            <a:endParaRPr lang="de-DE" dirty="0"/>
          </a:p>
        </p:txBody>
      </p:sp>
      <p:sp>
        <p:nvSpPr>
          <p:cNvPr id="13" name="Inhaltsplatzhalter 1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>
              <a:tabLst>
                <a:tab pos="720000" algn="l"/>
              </a:tabLst>
            </a:pPr>
            <a:r>
              <a:rPr lang="de-DE" dirty="0" smtClean="0"/>
              <a:t>Datei:	</a:t>
            </a:r>
            <a:r>
              <a:rPr lang="de-DE" dirty="0" smtClean="0"/>
              <a:t> 160711_Kindertreff Sonne.JPG</a:t>
            </a:r>
            <a:endParaRPr lang="de-DE" dirty="0" smtClean="0"/>
          </a:p>
          <a:p>
            <a:pPr>
              <a:tabLst>
                <a:tab pos="720000" algn="l"/>
              </a:tabLst>
            </a:pPr>
            <a:r>
              <a:rPr lang="de-DE" dirty="0" smtClean="0"/>
              <a:t>Grafik: 	</a:t>
            </a:r>
            <a:r>
              <a:rPr lang="de-DE" dirty="0" smtClean="0"/>
              <a:t>Katharina Cless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5122" name="Picture 2" descr="C:\Users\Haller\Documents\Gethsemane\Fernsehgottesdienst\Fotos\Kindertreff\160711_Kindertreff Son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07609"/>
            <a:ext cx="4968875" cy="3634719"/>
          </a:xfrm>
          <a:prstGeom prst="rect">
            <a:avLst/>
          </a:prstGeom>
          <a:noFill/>
          <a:ln w="63500" cmpd="tri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Kindergottesdienst</a:t>
            </a:r>
            <a:endParaRPr lang="de-DE" dirty="0"/>
          </a:p>
        </p:txBody>
      </p:sp>
      <p:pic>
        <p:nvPicPr>
          <p:cNvPr id="10242" name="Picture 2" descr="C:\Users\Haller\Documents\Gethsemane\Fernsehgottesdienst\Fotos\00_Abgabe\Kindergottesdiens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750" y="1062223"/>
            <a:ext cx="4968875" cy="3725492"/>
          </a:xfrm>
          <a:prstGeom prst="rect">
            <a:avLst/>
          </a:prstGeom>
          <a:noFill/>
        </p:spPr>
      </p:pic>
      <p:sp>
        <p:nvSpPr>
          <p:cNvPr id="5" name="Inhaltsplatzhalter 4"/>
          <p:cNvSpPr>
            <a:spLocks noGrp="1"/>
          </p:cNvSpPr>
          <p:nvPr>
            <p:ph idx="13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http://ev-gethsemane.ekhn.de/startseite/gottesdienste.html</a:t>
            </a:r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 indent="0"/>
            <a:r>
              <a:rPr lang="de-DE" dirty="0"/>
              <a:t>P</a:t>
            </a:r>
            <a:r>
              <a:rPr lang="de-DE" dirty="0" smtClean="0"/>
              <a:t>arallel zum </a:t>
            </a:r>
            <a:r>
              <a:rPr lang="de-DE" dirty="0" smtClean="0"/>
              <a:t>Sonntagsgottes-dienst sind </a:t>
            </a:r>
            <a:r>
              <a:rPr lang="de-DE" dirty="0" smtClean="0"/>
              <a:t>die Kinder zum Kindergottesdienst eingeladen.</a:t>
            </a:r>
            <a:endParaRPr lang="de-DE" dirty="0"/>
          </a:p>
        </p:txBody>
      </p:sp>
      <p:sp>
        <p:nvSpPr>
          <p:cNvPr id="13" name="Inhaltsplatzhalter 1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>
              <a:tabLst>
                <a:tab pos="720000" algn="l"/>
              </a:tabLst>
            </a:pPr>
            <a:r>
              <a:rPr lang="de-DE" dirty="0" smtClean="0"/>
              <a:t>Datei:	Kindergottesdienst.jpg</a:t>
            </a:r>
          </a:p>
          <a:p>
            <a:pPr>
              <a:tabLst>
                <a:tab pos="720000" algn="l"/>
              </a:tabLst>
            </a:pPr>
            <a:r>
              <a:rPr lang="de-DE" dirty="0" smtClean="0"/>
              <a:t>Grafik: 	Katja Krings / Kindergottesdienst-Kinder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Heliand</a:t>
            </a:r>
            <a:r>
              <a:rPr lang="de-DE" dirty="0" smtClean="0"/>
              <a:t>-Pfadfinderschaft</a:t>
            </a:r>
            <a:endParaRPr lang="de-DE" dirty="0"/>
          </a:p>
        </p:txBody>
      </p:sp>
      <p:pic>
        <p:nvPicPr>
          <p:cNvPr id="6147" name="Picture 3" descr="C:\Users\Haller\Documents\Gethsemane\Fernsehgottesdienst\Fotos\00_Abgabe\Heliand Pfadfind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052736"/>
            <a:ext cx="2808684" cy="3744912"/>
          </a:xfrm>
          <a:prstGeom prst="rect">
            <a:avLst/>
          </a:prstGeom>
          <a:noFill/>
        </p:spPr>
      </p:pic>
      <p:sp>
        <p:nvSpPr>
          <p:cNvPr id="5" name="Inhaltsplatzhalt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DE" dirty="0" smtClean="0"/>
              <a:t>http://www.heliand-pfadfinderschaft.de/</a:t>
            </a:r>
            <a:endParaRPr lang="de-DE" dirty="0"/>
          </a:p>
        </p:txBody>
      </p:sp>
      <p:sp>
        <p:nvSpPr>
          <p:cNvPr id="13" name="Inhaltsplatzhalter 12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</a:pPr>
            <a:r>
              <a:rPr lang="de-DE" dirty="0" smtClean="0"/>
              <a:t>Die </a:t>
            </a:r>
            <a:r>
              <a:rPr lang="de-DE" dirty="0" err="1" smtClean="0"/>
              <a:t>Heliand</a:t>
            </a:r>
            <a:r>
              <a:rPr lang="de-DE" dirty="0" smtClean="0"/>
              <a:t>-Pfadfinderschaft,</a:t>
            </a:r>
          </a:p>
          <a:p>
            <a:pPr marL="0" indent="0">
              <a:spcBef>
                <a:spcPts val="0"/>
              </a:spcBef>
            </a:pPr>
            <a:r>
              <a:rPr lang="de-DE" dirty="0" smtClean="0"/>
              <a:t>Stamm III, Sippe Armin trifft sich regelmäßig in ihrem Sippenheim im alten Gemeindehaus der Gethsemanegemeinde. </a:t>
            </a:r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idx="15"/>
          </p:nvPr>
        </p:nvSpPr>
        <p:spPr/>
        <p:txBody>
          <a:bodyPr>
            <a:normAutofit/>
          </a:bodyPr>
          <a:lstStyle/>
          <a:p>
            <a:pPr>
              <a:tabLst>
                <a:tab pos="720000" algn="l"/>
              </a:tabLst>
            </a:pPr>
            <a:r>
              <a:rPr lang="de-DE" dirty="0" smtClean="0"/>
              <a:t>Datei:	</a:t>
            </a:r>
            <a:r>
              <a:rPr lang="de-DE" dirty="0" err="1" smtClean="0"/>
              <a:t>Heliand</a:t>
            </a:r>
            <a:r>
              <a:rPr lang="de-DE" dirty="0" smtClean="0"/>
              <a:t> Pfadfinder.jpg</a:t>
            </a:r>
          </a:p>
          <a:p>
            <a:pPr>
              <a:tabLst>
                <a:tab pos="720000" algn="l"/>
              </a:tabLst>
            </a:pPr>
            <a:r>
              <a:rPr lang="de-DE" dirty="0" smtClean="0"/>
              <a:t>Foto: 	Joachim Schlüter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</Words>
  <Application>Microsoft Office PowerPoint</Application>
  <PresentationFormat>Bildschirmpräsentation (4:3)</PresentationFormat>
  <Paragraphs>101</Paragraphs>
  <Slides>17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Larissa-Design</vt:lpstr>
      <vt:lpstr>Gethsemanequartett</vt:lpstr>
      <vt:lpstr>Chor</vt:lpstr>
      <vt:lpstr>Flötenensemble</vt:lpstr>
      <vt:lpstr>Gitarrenkreis</vt:lpstr>
      <vt:lpstr>Kindergarten der Gethsemanegemeinde</vt:lpstr>
      <vt:lpstr>Hort der Gethsemanegemeinde</vt:lpstr>
      <vt:lpstr>Kindertreff</vt:lpstr>
      <vt:lpstr>Kindergottesdienst</vt:lpstr>
      <vt:lpstr>Heliand-Pfadfinderschaft</vt:lpstr>
      <vt:lpstr>Theatergruppe „Kellergeister“</vt:lpstr>
      <vt:lpstr>Offenes Singen</vt:lpstr>
      <vt:lpstr>Handarbeitskreis</vt:lpstr>
      <vt:lpstr>Seniorenclub</vt:lpstr>
      <vt:lpstr>Ambulante Hilfe im Stadtteil</vt:lpstr>
      <vt:lpstr>Miteinander – Gesprächskreis Demenz</vt:lpstr>
      <vt:lpstr>Projektgemeinde Frankfurt</vt:lpstr>
      <vt:lpstr>ShoutOutLoud - Integration geht durch den Magen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Andreas Haller</dc:creator>
  <cp:lastModifiedBy>Andreas Haller</cp:lastModifiedBy>
  <cp:revision>33</cp:revision>
  <dcterms:created xsi:type="dcterms:W3CDTF">2016-12-30T21:12:20Z</dcterms:created>
  <dcterms:modified xsi:type="dcterms:W3CDTF">2016-12-31T11:58:12Z</dcterms:modified>
</cp:coreProperties>
</file>